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41F518-4CF0-4360-BD7F-3221679071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Lecture 9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EA574F0-37D1-4DCC-B8B0-D316A79383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5418" y="4362557"/>
            <a:ext cx="10993546" cy="590321"/>
          </a:xfrm>
        </p:spPr>
        <p:txBody>
          <a:bodyPr>
            <a:normAutofit/>
          </a:bodyPr>
          <a:lstStyle/>
          <a:p>
            <a:pPr algn="ctr"/>
            <a:r>
              <a:rPr lang="en-US" sz="2400" dirty="0">
                <a:solidFill>
                  <a:srgbClr val="FFC000"/>
                </a:solidFill>
              </a:rPr>
              <a:t>The creation of scheme</a:t>
            </a:r>
            <a:endParaRPr lang="ru-RU" sz="24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880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7F7188-2310-46C6-AC59-F271B1AB25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16251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Creating a scheme of the diagram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AC4CFA70-1D0C-4ED1-820F-7F3365FC009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3633" y="1870831"/>
            <a:ext cx="3624733" cy="4811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0587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F5E78E-7275-4226-95E4-83E8E499AE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16251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Creating a scheme of the diagram</a:t>
            </a:r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9974E5BB-8B21-4415-A629-6964CA1C75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97602" y="2072168"/>
            <a:ext cx="4796796" cy="4523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42189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497F2F-AB67-4F34-946C-6F122ED02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49807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Adding named calculations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8B025A8-8F16-49E7-9601-50044C5359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5024" y="1893174"/>
            <a:ext cx="11029615" cy="1193976"/>
          </a:xfrm>
        </p:spPr>
        <p:txBody>
          <a:bodyPr>
            <a:normAutofit/>
          </a:bodyPr>
          <a:lstStyle/>
          <a:p>
            <a:r>
              <a:rPr lang="en-US" dirty="0"/>
              <a:t>Let’s create a new Named calculation for Date table</a:t>
            </a:r>
          </a:p>
          <a:p>
            <a:r>
              <a:rPr lang="en-US" dirty="0"/>
              <a:t>convert(char(4), right(</a:t>
            </a:r>
            <a:r>
              <a:rPr lang="ru-RU" dirty="0" err="1"/>
              <a:t>Год_Имя</a:t>
            </a:r>
            <a:r>
              <a:rPr lang="ru-RU" dirty="0"/>
              <a:t>, 4)) + '</a:t>
            </a:r>
            <a:r>
              <a:rPr lang="en-US" dirty="0"/>
              <a:t>Q' + convert(char(1), </a:t>
            </a:r>
            <a:r>
              <a:rPr lang="ru-RU" dirty="0" err="1"/>
              <a:t>Квартал_Года</a:t>
            </a:r>
            <a:r>
              <a:rPr lang="ru-RU" dirty="0"/>
              <a:t>)</a:t>
            </a:r>
            <a:endParaRPr lang="en-US" dirty="0"/>
          </a:p>
          <a:p>
            <a:r>
              <a:rPr lang="en-US" dirty="0"/>
              <a:t>convert(char(4), right(</a:t>
            </a:r>
            <a:r>
              <a:rPr lang="ru-RU" dirty="0" err="1"/>
              <a:t>Год_Имя</a:t>
            </a:r>
            <a:r>
              <a:rPr lang="ru-RU" dirty="0"/>
              <a:t>, 4))</a:t>
            </a:r>
            <a:r>
              <a:rPr lang="en-US" dirty="0"/>
              <a:t> + ‘ ' + left(</a:t>
            </a:r>
            <a:r>
              <a:rPr lang="en-US" dirty="0" err="1"/>
              <a:t>Месяц</a:t>
            </a:r>
            <a:r>
              <a:rPr lang="en-US" dirty="0"/>
              <a:t>, 3)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47F0B4D-0AAD-4F00-B705-8211F91B06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3929" y="3087150"/>
            <a:ext cx="4713562" cy="3770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1732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E749F1-3D80-419F-B72A-059866785D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07862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summary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52804060-C1D0-4713-A422-745717DCCE5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91882" y="1988277"/>
            <a:ext cx="8008236" cy="4714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4278095"/>
      </p:ext>
    </p:extLst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Дивиденд</Template>
  <TotalTime>205</TotalTime>
  <Words>84</Words>
  <Application>Microsoft Office PowerPoint</Application>
  <PresentationFormat>Широкоэкранный</PresentationFormat>
  <Paragraphs>9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Corbel</vt:lpstr>
      <vt:lpstr>Gill Sans MT</vt:lpstr>
      <vt:lpstr>Wingdings 2</vt:lpstr>
      <vt:lpstr>Дивиденд</vt:lpstr>
      <vt:lpstr>Lecture 9</vt:lpstr>
      <vt:lpstr>Creating a scheme of the diagram</vt:lpstr>
      <vt:lpstr>Creating a scheme of the diagram</vt:lpstr>
      <vt:lpstr>Adding named calculations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9</dc:title>
  <dc:creator>Карюкин Владислав</dc:creator>
  <cp:lastModifiedBy>Карюкин Владислав</cp:lastModifiedBy>
  <cp:revision>6</cp:revision>
  <dcterms:created xsi:type="dcterms:W3CDTF">2020-09-09T13:08:24Z</dcterms:created>
  <dcterms:modified xsi:type="dcterms:W3CDTF">2020-09-09T16:33:26Z</dcterms:modified>
</cp:coreProperties>
</file>